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48BF-28E3-4AFD-BEE6-709CC23CC18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2FAB-5EA9-4DF1-9D17-363FE430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6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48BF-28E3-4AFD-BEE6-709CC23CC18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2FAB-5EA9-4DF1-9D17-363FE430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92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48BF-28E3-4AFD-BEE6-709CC23CC18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2FAB-5EA9-4DF1-9D17-363FE4303CE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214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48BF-28E3-4AFD-BEE6-709CC23CC18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2FAB-5EA9-4DF1-9D17-363FE430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6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48BF-28E3-4AFD-BEE6-709CC23CC18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2FAB-5EA9-4DF1-9D17-363FE4303CE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580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48BF-28E3-4AFD-BEE6-709CC23CC18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2FAB-5EA9-4DF1-9D17-363FE430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46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48BF-28E3-4AFD-BEE6-709CC23CC18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2FAB-5EA9-4DF1-9D17-363FE430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49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48BF-28E3-4AFD-BEE6-709CC23CC18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2FAB-5EA9-4DF1-9D17-363FE430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27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48BF-28E3-4AFD-BEE6-709CC23CC18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2FAB-5EA9-4DF1-9D17-363FE430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4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48BF-28E3-4AFD-BEE6-709CC23CC18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2FAB-5EA9-4DF1-9D17-363FE430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77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48BF-28E3-4AFD-BEE6-709CC23CC18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2FAB-5EA9-4DF1-9D17-363FE430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2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48BF-28E3-4AFD-BEE6-709CC23CC18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2FAB-5EA9-4DF1-9D17-363FE430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70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48BF-28E3-4AFD-BEE6-709CC23CC18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2FAB-5EA9-4DF1-9D17-363FE430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5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48BF-28E3-4AFD-BEE6-709CC23CC18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2FAB-5EA9-4DF1-9D17-363FE430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53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48BF-28E3-4AFD-BEE6-709CC23CC18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2FAB-5EA9-4DF1-9D17-363FE430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37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48BF-28E3-4AFD-BEE6-709CC23CC18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2FAB-5EA9-4DF1-9D17-363FE430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9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348BF-28E3-4AFD-BEE6-709CC23CC18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102FAB-5EA9-4DF1-9D17-363FE430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5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7067" y="780288"/>
            <a:ext cx="7766936" cy="32705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Внедрение и использование инновационных технологий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54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9531" y="377952"/>
            <a:ext cx="7766936" cy="6278880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башкирской национальной культуре следует выделить наиболее доступные детям по содержанию, форме воплощения, эмоциональной насыщенности компоненты: это устное народное творчество, музыкальное народное творчество, народные игры, праздники, декоративно-прикладное искусство, традиции и обычаи.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саду приобщение детей к культуре башкирского народа строится на основе бесед, занятий, игровой деятельности, во время которых дети знакомятся с устным народным творчеством (фольклором), играми, традициями и обычаями башкир.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Башкирский фольклор имеет огромное познавательное и воспитательное значение. Он представляет собой большую художественную ценность. Приобщение детей к башкирскому фольклору воспитывает в детях любовь к своему родному краю, к своему народу, его культуре, помогает усваивать высокие нравственные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7427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1248"/>
          </a:xfrm>
        </p:spPr>
        <p:txBody>
          <a:bodyPr/>
          <a:lstStyle/>
          <a:p>
            <a:r>
              <a:rPr lang="ru-RU" dirty="0" smtClean="0"/>
              <a:t>  технология ИКТ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677334" y="1780032"/>
            <a:ext cx="4184035" cy="42613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технологии в дошкольном образовании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учебно-методических материалов, технических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инструментальных средств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вычислительной техники в учебном процессе, формы и методы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применения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совершенствования деятельности специалистов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(администрации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воспитателей и других специалистов), а также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развития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диагностики и коррекции детей.</a:t>
            </a:r>
          </a:p>
        </p:txBody>
      </p:sp>
      <p:pic>
        <p:nvPicPr>
          <p:cNvPr id="12" name="Picture 2" descr="H:\DCIM\137___04\IMG_72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745" y="1450848"/>
            <a:ext cx="4202130" cy="214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:\DCIM\137___04\IMG_72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745" y="4072128"/>
            <a:ext cx="4202130" cy="23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32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9456"/>
            <a:ext cx="4882218" cy="780287"/>
          </a:xfrm>
        </p:spPr>
        <p:txBody>
          <a:bodyPr/>
          <a:lstStyle/>
          <a:p>
            <a:r>
              <a:rPr lang="ru-RU" dirty="0" smtClean="0"/>
              <a:t>Игровые технологии</a:t>
            </a:r>
            <a:endParaRPr lang="ru-RU" dirty="0"/>
          </a:p>
        </p:txBody>
      </p:sp>
      <p:pic>
        <p:nvPicPr>
          <p:cNvPr id="5" name="Picture 6" descr="H:\DCIM\137___04\IMG_70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86" y="4345748"/>
            <a:ext cx="4183062" cy="251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H:\DCIM\137___04\IMG_71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632" y="4056982"/>
            <a:ext cx="2946526" cy="244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:\DCIM\137___04\IMG_71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999743"/>
            <a:ext cx="3092830" cy="23026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8370" y="1206427"/>
            <a:ext cx="53201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, serif"/>
              </a:rPr>
              <a:t> Игра - ведущий вид деятельности ребенка. В игре он развивается как личность, у него формируются те стороны психики, от которых впоследствии будет зависеть успешность его социальной практики. Игра является полигоном для социальных проб детей, т. е. тех испытаний, которые выбирается детьми для самопроверки и в процессе которых ими осваиваются способы решения возникающих в процессе игры проблем межличностных отношений.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125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835" y="443345"/>
            <a:ext cx="4709314" cy="919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Технология </a:t>
            </a:r>
            <a:r>
              <a:rPr lang="ru-RU" dirty="0" smtClean="0"/>
              <a:t>«</a:t>
            </a:r>
            <a:r>
              <a:rPr lang="ru-RU" dirty="0" err="1" smtClean="0"/>
              <a:t>лепбук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972" y="1728326"/>
            <a:ext cx="5175249" cy="3881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8640" y="1468441"/>
            <a:ext cx="38404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Лэпбук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–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портфолио или коллекция маленьких книжек с кармашками и окошечками с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заданиями,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которую ребенок  может удобно разложить у себя на коленях и за один раз просмотреть всё её содержимое. Но, несмотря на кажущуюся простоту, в ней содержатся все необходимые материалы по теме.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Лэпбук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интересен и полезен еще тем, что его можно делать совместно с детьми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35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73" y="199504"/>
            <a:ext cx="7049192" cy="731521"/>
          </a:xfrm>
        </p:spPr>
        <p:txBody>
          <a:bodyPr/>
          <a:lstStyle/>
          <a:p>
            <a:r>
              <a:rPr lang="ru-RU" dirty="0" smtClean="0"/>
              <a:t>Технология </a:t>
            </a:r>
            <a:r>
              <a:rPr lang="ru-RU" dirty="0" smtClean="0"/>
              <a:t>«мнемотехника»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2756" y="1413164"/>
            <a:ext cx="4628613" cy="5444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Мнемотехника - это система методов и приемов, обеспечивающих эффективное запоминание, сохранение и воспроизведение информации. Использование мнемотехники для дошкольников сегодня становится все более актуальным. Особое место в работе с детьми занимает дидактический материал в форме </a:t>
            </a:r>
            <a:r>
              <a:rPr lang="ru-RU" sz="2000" dirty="0" err="1"/>
              <a:t>мнемотаблиц</a:t>
            </a:r>
            <a:r>
              <a:rPr lang="ru-RU" sz="2000" dirty="0"/>
              <a:t> и схем-моделей, что заметно облегчает детям овладение связной речью. Кроме того, наличие зрительного плана-схемы делает рассказы (сказки) четкими, связными и последовательными.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88" y="1809156"/>
            <a:ext cx="3621087" cy="2430336"/>
          </a:xfrm>
        </p:spPr>
      </p:pic>
    </p:spTree>
    <p:extLst>
      <p:ext uri="{BB962C8B-B14F-4D97-AF65-F5344CB8AC3E}">
        <p14:creationId xmlns:p14="http://schemas.microsoft.com/office/powerpoint/2010/main" val="387111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878" y="256032"/>
            <a:ext cx="6040458" cy="9033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Технология «Лента времени»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«</a:t>
            </a:r>
            <a:r>
              <a:rPr lang="ru-RU" b="1" dirty="0"/>
              <a:t>Лента времени</a:t>
            </a:r>
            <a:r>
              <a:rPr lang="ru-RU" dirty="0"/>
              <a:t>» - прекрасный способ научить детей чувствовать время и наглядно представить ход времени.</a:t>
            </a:r>
          </a:p>
          <a:p>
            <a:pPr marL="0" indent="0">
              <a:buNone/>
            </a:pPr>
            <a:r>
              <a:rPr lang="ru-RU" b="1" dirty="0"/>
              <a:t>Цель </a:t>
            </a:r>
            <a:r>
              <a:rPr lang="ru-RU" dirty="0"/>
              <a:t>данной технологии: дать детям представления о времени: глубина, неразрывность, быстротечность, систематизировать и углублять знания детей об окружающем мире, на основе сравнения по временным отрезкам, а также научить детей устанавливать пространственно-временные связи.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60677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</TotalTime>
  <Words>113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Times New Roman</vt:lpstr>
      <vt:lpstr>Times New Roman, serif</vt:lpstr>
      <vt:lpstr>Trebuchet MS</vt:lpstr>
      <vt:lpstr>Wingdings 3</vt:lpstr>
      <vt:lpstr>Грань</vt:lpstr>
      <vt:lpstr>Внедрение и использование инновационных технологий</vt:lpstr>
      <vt:lpstr>Презентация PowerPoint</vt:lpstr>
      <vt:lpstr>  технология ИКТ</vt:lpstr>
      <vt:lpstr>Игровые технологии</vt:lpstr>
      <vt:lpstr>Технология «лепбук»</vt:lpstr>
      <vt:lpstr>Технология «мнемотехника»</vt:lpstr>
      <vt:lpstr>Технология «Лента времени»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и использование инновационных технологий</dc:title>
  <dc:creator>user8</dc:creator>
  <cp:lastModifiedBy>user8</cp:lastModifiedBy>
  <cp:revision>9</cp:revision>
  <dcterms:created xsi:type="dcterms:W3CDTF">2021-02-15T12:57:59Z</dcterms:created>
  <dcterms:modified xsi:type="dcterms:W3CDTF">2021-02-16T05:34:38Z</dcterms:modified>
</cp:coreProperties>
</file>